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31" r:id="rId1"/>
    <p:sldMasterId id="2147484644" r:id="rId2"/>
    <p:sldMasterId id="2147484657" r:id="rId3"/>
    <p:sldMasterId id="2147484670" r:id="rId4"/>
  </p:sldMasterIdLst>
  <p:notesMasterIdLst>
    <p:notesMasterId r:id="rId20"/>
  </p:notesMasterIdLst>
  <p:sldIdLst>
    <p:sldId id="1918" r:id="rId5"/>
    <p:sldId id="1912" r:id="rId6"/>
    <p:sldId id="1342" r:id="rId7"/>
    <p:sldId id="1343" r:id="rId8"/>
    <p:sldId id="1345" r:id="rId9"/>
    <p:sldId id="1344" r:id="rId10"/>
    <p:sldId id="1348" r:id="rId11"/>
    <p:sldId id="1349" r:id="rId12"/>
    <p:sldId id="1350" r:id="rId13"/>
    <p:sldId id="1351" r:id="rId14"/>
    <p:sldId id="1346" r:id="rId15"/>
    <p:sldId id="1347" r:id="rId16"/>
    <p:sldId id="1362" r:id="rId17"/>
    <p:sldId id="1364" r:id="rId18"/>
    <p:sldId id="191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706"/>
    <p:restoredTop sz="94745"/>
  </p:normalViewPr>
  <p:slideViewPr>
    <p:cSldViewPr>
      <p:cViewPr varScale="1">
        <p:scale>
          <a:sx n="84" d="100"/>
          <a:sy n="84" d="100"/>
        </p:scale>
        <p:origin x="176" y="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5/1/19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22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1406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22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70098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676438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82524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67406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522456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01553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94239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30281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3580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15139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049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93309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258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676331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82917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8730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21592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51806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22619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588466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7969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71650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5967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67350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1748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708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70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015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71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29137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717821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605114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976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3420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552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7896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3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50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19a: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170881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048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39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11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247247569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234301106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19a: VLIW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91364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1427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733817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47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5060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6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332979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797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31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37053</TotalTime>
  <Words>708</Words>
  <Application>Microsoft Macintosh PowerPoint</Application>
  <PresentationFormat>On-screen Show (4:3)</PresentationFormat>
  <Paragraphs>145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ＭＳ Ｐゴシック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Wingdings</vt:lpstr>
      <vt:lpstr>Wingdings 2</vt:lpstr>
      <vt:lpstr>32_Edge</vt:lpstr>
      <vt:lpstr>Edge</vt:lpstr>
      <vt:lpstr>4_Edge</vt:lpstr>
      <vt:lpstr>1_template_2014</vt:lpstr>
      <vt:lpstr>VISIO</vt:lpstr>
      <vt:lpstr>Design of Digital Circuits Lecture 19a: VLIW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Design of Digital Circuits Lecture 19a: VLIW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531</cp:revision>
  <cp:lastPrinted>2018-04-26T10:57:00Z</cp:lastPrinted>
  <dcterms:created xsi:type="dcterms:W3CDTF">2010-09-08T00:51:32Z</dcterms:created>
  <dcterms:modified xsi:type="dcterms:W3CDTF">2019-05-03T14:24:27Z</dcterms:modified>
</cp:coreProperties>
</file>